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2"/>
  </p:notesMasterIdLst>
  <p:handoutMasterIdLst>
    <p:handoutMasterId r:id="rId23"/>
  </p:handoutMasterIdLst>
  <p:sldIdLst>
    <p:sldId id="314" r:id="rId5"/>
    <p:sldId id="315" r:id="rId6"/>
    <p:sldId id="316" r:id="rId7"/>
    <p:sldId id="318" r:id="rId8"/>
    <p:sldId id="321" r:id="rId9"/>
    <p:sldId id="322" r:id="rId10"/>
    <p:sldId id="323" r:id="rId11"/>
    <p:sldId id="324" r:id="rId12"/>
    <p:sldId id="325" r:id="rId13"/>
    <p:sldId id="326" r:id="rId14"/>
    <p:sldId id="327" r:id="rId15"/>
    <p:sldId id="328" r:id="rId16"/>
    <p:sldId id="329" r:id="rId17"/>
    <p:sldId id="330" r:id="rId18"/>
    <p:sldId id="331" r:id="rId19"/>
    <p:sldId id="332" r:id="rId20"/>
    <p:sldId id="30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07C70-11C9-45F7-0C6C-F6C40139C166}" v="224" dt="2024-12-20T04:56:38.645"/>
    <p1510:client id="{EE83BB00-9551-2B4E-A90D-930650B6E29A}" v="1" dt="2024-12-20T04:58:37.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5" autoAdjust="0"/>
    <p:restoredTop sz="95388" autoAdjust="0"/>
  </p:normalViewPr>
  <p:slideViewPr>
    <p:cSldViewPr snapToGrid="0">
      <p:cViewPr>
        <p:scale>
          <a:sx n="100" d="100"/>
          <a:sy n="100" d="100"/>
        </p:scale>
        <p:origin x="173" y="-542"/>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Mishra" userId="b4949d76d9313044" providerId="Windows Live" clId="Web-{C0507C70-11C9-45F7-0C6C-F6C40139C166}"/>
    <pc:docChg chg="addSld delSld modSld sldOrd">
      <pc:chgData name="Rohit Mishra" userId="b4949d76d9313044" providerId="Windows Live" clId="Web-{C0507C70-11C9-45F7-0C6C-F6C40139C166}" dt="2024-12-20T04:56:38.645" v="203" actId="20577"/>
      <pc:docMkLst>
        <pc:docMk/>
      </pc:docMkLst>
      <pc:sldChg chg="modSp">
        <pc:chgData name="Rohit Mishra" userId="b4949d76d9313044" providerId="Windows Live" clId="Web-{C0507C70-11C9-45F7-0C6C-F6C40139C166}" dt="2024-12-20T04:11:55.376" v="64" actId="20577"/>
        <pc:sldMkLst>
          <pc:docMk/>
          <pc:sldMk cId="769932640" sldId="309"/>
        </pc:sldMkLst>
        <pc:spChg chg="mod">
          <ac:chgData name="Rohit Mishra" userId="b4949d76d9313044" providerId="Windows Live" clId="Web-{C0507C70-11C9-45F7-0C6C-F6C40139C166}" dt="2024-12-20T04:11:55.376" v="64" actId="20577"/>
          <ac:spMkLst>
            <pc:docMk/>
            <pc:sldMk cId="769932640" sldId="309"/>
            <ac:spMk id="10" creationId="{1F398FDD-E639-CF6A-B875-443655F2B31B}"/>
          </ac:spMkLst>
        </pc:spChg>
      </pc:sldChg>
      <pc:sldChg chg="modSp">
        <pc:chgData name="Rohit Mishra" userId="b4949d76d9313044" providerId="Windows Live" clId="Web-{C0507C70-11C9-45F7-0C6C-F6C40139C166}" dt="2024-12-20T04:02:05.406" v="8" actId="20577"/>
        <pc:sldMkLst>
          <pc:docMk/>
          <pc:sldMk cId="542059410" sldId="315"/>
        </pc:sldMkLst>
        <pc:spChg chg="mod">
          <ac:chgData name="Rohit Mishra" userId="b4949d76d9313044" providerId="Windows Live" clId="Web-{C0507C70-11C9-45F7-0C6C-F6C40139C166}" dt="2024-12-20T04:02:05.406" v="8" actId="20577"/>
          <ac:spMkLst>
            <pc:docMk/>
            <pc:sldMk cId="542059410" sldId="315"/>
            <ac:spMk id="3" creationId="{3474D05E-8A36-8D9F-519E-DB514A69D886}"/>
          </ac:spMkLst>
        </pc:spChg>
        <pc:spChg chg="mod">
          <ac:chgData name="Rohit Mishra" userId="b4949d76d9313044" providerId="Windows Live" clId="Web-{C0507C70-11C9-45F7-0C6C-F6C40139C166}" dt="2024-12-20T04:01:57.516" v="7" actId="20577"/>
          <ac:spMkLst>
            <pc:docMk/>
            <pc:sldMk cId="542059410" sldId="315"/>
            <ac:spMk id="4" creationId="{B20C1E08-E337-110E-DB8E-41BA4A3341A1}"/>
          </ac:spMkLst>
        </pc:spChg>
      </pc:sldChg>
      <pc:sldChg chg="modSp">
        <pc:chgData name="Rohit Mishra" userId="b4949d76d9313044" providerId="Windows Live" clId="Web-{C0507C70-11C9-45F7-0C6C-F6C40139C166}" dt="2024-12-20T04:05:11.500" v="9" actId="20577"/>
        <pc:sldMkLst>
          <pc:docMk/>
          <pc:sldMk cId="4293742996" sldId="316"/>
        </pc:sldMkLst>
        <pc:spChg chg="mod">
          <ac:chgData name="Rohit Mishra" userId="b4949d76d9313044" providerId="Windows Live" clId="Web-{C0507C70-11C9-45F7-0C6C-F6C40139C166}" dt="2024-12-20T04:05:11.500" v="9" actId="20577"/>
          <ac:spMkLst>
            <pc:docMk/>
            <pc:sldMk cId="4293742996" sldId="316"/>
            <ac:spMk id="2" creationId="{6A36FD5F-786B-1974-5F47-94CA02CFA6E5}"/>
          </ac:spMkLst>
        </pc:spChg>
      </pc:sldChg>
      <pc:sldChg chg="del">
        <pc:chgData name="Rohit Mishra" userId="b4949d76d9313044" providerId="Windows Live" clId="Web-{C0507C70-11C9-45F7-0C6C-F6C40139C166}" dt="2024-12-20T04:05:17.578" v="10"/>
        <pc:sldMkLst>
          <pc:docMk/>
          <pc:sldMk cId="56176599" sldId="317"/>
        </pc:sldMkLst>
      </pc:sldChg>
      <pc:sldChg chg="modSp">
        <pc:chgData name="Rohit Mishra" userId="b4949d76d9313044" providerId="Windows Live" clId="Web-{C0507C70-11C9-45F7-0C6C-F6C40139C166}" dt="2024-12-20T04:05:54.110" v="16" actId="20577"/>
        <pc:sldMkLst>
          <pc:docMk/>
          <pc:sldMk cId="412000632" sldId="318"/>
        </pc:sldMkLst>
        <pc:spChg chg="mod">
          <ac:chgData name="Rohit Mishra" userId="b4949d76d9313044" providerId="Windows Live" clId="Web-{C0507C70-11C9-45F7-0C6C-F6C40139C166}" dt="2024-12-20T04:05:54.110" v="16" actId="20577"/>
          <ac:spMkLst>
            <pc:docMk/>
            <pc:sldMk cId="412000632" sldId="318"/>
            <ac:spMk id="2" creationId="{018E4F0B-A6EB-861C-1C34-CAA9BDE47858}"/>
          </ac:spMkLst>
        </pc:spChg>
        <pc:spChg chg="mod">
          <ac:chgData name="Rohit Mishra" userId="b4949d76d9313044" providerId="Windows Live" clId="Web-{C0507C70-11C9-45F7-0C6C-F6C40139C166}" dt="2024-12-20T04:05:37.438" v="14" actId="20577"/>
          <ac:spMkLst>
            <pc:docMk/>
            <pc:sldMk cId="412000632" sldId="318"/>
            <ac:spMk id="3" creationId="{59F97739-E0DF-24F3-7886-013A799A52C3}"/>
          </ac:spMkLst>
        </pc:spChg>
      </pc:sldChg>
      <pc:sldChg chg="del">
        <pc:chgData name="Rohit Mishra" userId="b4949d76d9313044" providerId="Windows Live" clId="Web-{C0507C70-11C9-45F7-0C6C-F6C40139C166}" dt="2024-12-20T04:07:27.719" v="17"/>
        <pc:sldMkLst>
          <pc:docMk/>
          <pc:sldMk cId="1760417424" sldId="319"/>
        </pc:sldMkLst>
      </pc:sldChg>
      <pc:sldChg chg="del">
        <pc:chgData name="Rohit Mishra" userId="b4949d76d9313044" providerId="Windows Live" clId="Web-{C0507C70-11C9-45F7-0C6C-F6C40139C166}" dt="2024-12-20T04:07:30.094" v="18"/>
        <pc:sldMkLst>
          <pc:docMk/>
          <pc:sldMk cId="430403476" sldId="320"/>
        </pc:sldMkLst>
      </pc:sldChg>
      <pc:sldChg chg="addSp delSp modSp">
        <pc:chgData name="Rohit Mishra" userId="b4949d76d9313044" providerId="Windows Live" clId="Web-{C0507C70-11C9-45F7-0C6C-F6C40139C166}" dt="2024-12-20T04:08:51.297" v="37" actId="14100"/>
        <pc:sldMkLst>
          <pc:docMk/>
          <pc:sldMk cId="569699605" sldId="321"/>
        </pc:sldMkLst>
        <pc:spChg chg="del">
          <ac:chgData name="Rohit Mishra" userId="b4949d76d9313044" providerId="Windows Live" clId="Web-{C0507C70-11C9-45F7-0C6C-F6C40139C166}" dt="2024-12-20T04:08:34.688" v="34"/>
          <ac:spMkLst>
            <pc:docMk/>
            <pc:sldMk cId="569699605" sldId="321"/>
            <ac:spMk id="2" creationId="{6DBDB0AE-5ADD-1975-6BDD-38608925072A}"/>
          </ac:spMkLst>
        </pc:spChg>
        <pc:spChg chg="del">
          <ac:chgData name="Rohit Mishra" userId="b4949d76d9313044" providerId="Windows Live" clId="Web-{C0507C70-11C9-45F7-0C6C-F6C40139C166}" dt="2024-12-20T04:07:34.672" v="19"/>
          <ac:spMkLst>
            <pc:docMk/>
            <pc:sldMk cId="569699605" sldId="321"/>
            <ac:spMk id="3" creationId="{E374C67C-D286-74AE-086C-3E45FF9D9542}"/>
          </ac:spMkLst>
        </pc:spChg>
        <pc:spChg chg="mod">
          <ac:chgData name="Rohit Mishra" userId="b4949d76d9313044" providerId="Windows Live" clId="Web-{C0507C70-11C9-45F7-0C6C-F6C40139C166}" dt="2024-12-20T04:08:51.297" v="37" actId="14100"/>
          <ac:spMkLst>
            <pc:docMk/>
            <pc:sldMk cId="569699605" sldId="321"/>
            <ac:spMk id="4" creationId="{701C2F4A-ABC8-39B2-B7BB-36C02B7A4540}"/>
          </ac:spMkLst>
        </pc:spChg>
        <pc:spChg chg="add del mod">
          <ac:chgData name="Rohit Mishra" userId="b4949d76d9313044" providerId="Windows Live" clId="Web-{C0507C70-11C9-45F7-0C6C-F6C40139C166}" dt="2024-12-20T04:07:44.657" v="21"/>
          <ac:spMkLst>
            <pc:docMk/>
            <pc:sldMk cId="569699605" sldId="321"/>
            <ac:spMk id="7" creationId="{7F83D23B-BE87-5A8E-AD5E-E0D949508B0C}"/>
          </ac:spMkLst>
        </pc:spChg>
        <pc:spChg chg="add del mod">
          <ac:chgData name="Rohit Mishra" userId="b4949d76d9313044" providerId="Windows Live" clId="Web-{C0507C70-11C9-45F7-0C6C-F6C40139C166}" dt="2024-12-20T04:08:44.688" v="36"/>
          <ac:spMkLst>
            <pc:docMk/>
            <pc:sldMk cId="569699605" sldId="321"/>
            <ac:spMk id="9" creationId="{DF8DA2CA-9A3C-F012-0B5F-9B92F3885D71}"/>
          </ac:spMkLst>
        </pc:spChg>
      </pc:sldChg>
      <pc:sldChg chg="del">
        <pc:chgData name="Rohit Mishra" userId="b4949d76d9313044" providerId="Windows Live" clId="Web-{C0507C70-11C9-45F7-0C6C-F6C40139C166}" dt="2024-12-20T04:09:22.532" v="38"/>
        <pc:sldMkLst>
          <pc:docMk/>
          <pc:sldMk cId="1517447069" sldId="322"/>
        </pc:sldMkLst>
      </pc:sldChg>
      <pc:sldChg chg="modSp add replId">
        <pc:chgData name="Rohit Mishra" userId="b4949d76d9313044" providerId="Windows Live" clId="Web-{C0507C70-11C9-45F7-0C6C-F6C40139C166}" dt="2024-12-20T04:10:16.141" v="49" actId="20577"/>
        <pc:sldMkLst>
          <pc:docMk/>
          <pc:sldMk cId="3547680236" sldId="322"/>
        </pc:sldMkLst>
        <pc:spChg chg="mod">
          <ac:chgData name="Rohit Mishra" userId="b4949d76d9313044" providerId="Windows Live" clId="Web-{C0507C70-11C9-45F7-0C6C-F6C40139C166}" dt="2024-12-20T04:10:16.141" v="49" actId="20577"/>
          <ac:spMkLst>
            <pc:docMk/>
            <pc:sldMk cId="3547680236" sldId="322"/>
            <ac:spMk id="4" creationId="{701C2F4A-ABC8-39B2-B7BB-36C02B7A4540}"/>
          </ac:spMkLst>
        </pc:spChg>
      </pc:sldChg>
      <pc:sldChg chg="modSp add ord replId">
        <pc:chgData name="Rohit Mishra" userId="b4949d76d9313044" providerId="Windows Live" clId="Web-{C0507C70-11C9-45F7-0C6C-F6C40139C166}" dt="2024-12-20T04:10:51.344" v="53" actId="20577"/>
        <pc:sldMkLst>
          <pc:docMk/>
          <pc:sldMk cId="938405736" sldId="323"/>
        </pc:sldMkLst>
        <pc:spChg chg="mod">
          <ac:chgData name="Rohit Mishra" userId="b4949d76d9313044" providerId="Windows Live" clId="Web-{C0507C70-11C9-45F7-0C6C-F6C40139C166}" dt="2024-12-20T04:10:51.344" v="53" actId="20577"/>
          <ac:spMkLst>
            <pc:docMk/>
            <pc:sldMk cId="938405736" sldId="323"/>
            <ac:spMk id="2" creationId="{6A36FD5F-786B-1974-5F47-94CA02CFA6E5}"/>
          </ac:spMkLst>
        </pc:spChg>
      </pc:sldChg>
      <pc:sldChg chg="del">
        <pc:chgData name="Rohit Mishra" userId="b4949d76d9313044" providerId="Windows Live" clId="Web-{C0507C70-11C9-45F7-0C6C-F6C40139C166}" dt="2024-12-20T04:09:29.735" v="40"/>
        <pc:sldMkLst>
          <pc:docMk/>
          <pc:sldMk cId="2149261472" sldId="323"/>
        </pc:sldMkLst>
      </pc:sldChg>
      <pc:sldChg chg="modSp add ord replId">
        <pc:chgData name="Rohit Mishra" userId="b4949d76d9313044" providerId="Windows Live" clId="Web-{C0507C70-11C9-45F7-0C6C-F6C40139C166}" dt="2024-12-20T04:11:42.298" v="63" actId="20577"/>
        <pc:sldMkLst>
          <pc:docMk/>
          <pc:sldMk cId="59035155" sldId="324"/>
        </pc:sldMkLst>
        <pc:spChg chg="mod">
          <ac:chgData name="Rohit Mishra" userId="b4949d76d9313044" providerId="Windows Live" clId="Web-{C0507C70-11C9-45F7-0C6C-F6C40139C166}" dt="2024-12-20T04:11:42.298" v="63" actId="20577"/>
          <ac:spMkLst>
            <pc:docMk/>
            <pc:sldMk cId="59035155" sldId="324"/>
            <ac:spMk id="4" creationId="{701C2F4A-ABC8-39B2-B7BB-36C02B7A4540}"/>
          </ac:spMkLst>
        </pc:spChg>
      </pc:sldChg>
      <pc:sldChg chg="del">
        <pc:chgData name="Rohit Mishra" userId="b4949d76d9313044" providerId="Windows Live" clId="Web-{C0507C70-11C9-45F7-0C6C-F6C40139C166}" dt="2024-12-20T04:09:26.688" v="39"/>
        <pc:sldMkLst>
          <pc:docMk/>
          <pc:sldMk cId="2398406067" sldId="324"/>
        </pc:sldMkLst>
      </pc:sldChg>
      <pc:sldChg chg="del">
        <pc:chgData name="Rohit Mishra" userId="b4949d76d9313044" providerId="Windows Live" clId="Web-{C0507C70-11C9-45F7-0C6C-F6C40139C166}" dt="2024-12-20T04:09:34.516" v="41"/>
        <pc:sldMkLst>
          <pc:docMk/>
          <pc:sldMk cId="2323500703" sldId="325"/>
        </pc:sldMkLst>
      </pc:sldChg>
      <pc:sldChg chg="addSp delSp modSp add ord replId">
        <pc:chgData name="Rohit Mishra" userId="b4949d76d9313044" providerId="Windows Live" clId="Web-{C0507C70-11C9-45F7-0C6C-F6C40139C166}" dt="2024-12-20T04:19:57.376" v="122" actId="1076"/>
        <pc:sldMkLst>
          <pc:docMk/>
          <pc:sldMk cId="3875566435" sldId="325"/>
        </pc:sldMkLst>
        <pc:spChg chg="mod">
          <ac:chgData name="Rohit Mishra" userId="b4949d76d9313044" providerId="Windows Live" clId="Web-{C0507C70-11C9-45F7-0C6C-F6C40139C166}" dt="2024-12-20T04:16:55.798" v="73" actId="20577"/>
          <ac:spMkLst>
            <pc:docMk/>
            <pc:sldMk cId="3875566435" sldId="325"/>
            <ac:spMk id="2" creationId="{018E4F0B-A6EB-861C-1C34-CAA9BDE47858}"/>
          </ac:spMkLst>
        </pc:spChg>
        <pc:spChg chg="mod">
          <ac:chgData name="Rohit Mishra" userId="b4949d76d9313044" providerId="Windows Live" clId="Web-{C0507C70-11C9-45F7-0C6C-F6C40139C166}" dt="2024-12-20T04:19:50.845" v="121" actId="20577"/>
          <ac:spMkLst>
            <pc:docMk/>
            <pc:sldMk cId="3875566435" sldId="325"/>
            <ac:spMk id="3" creationId="{59F97739-E0DF-24F3-7886-013A799A52C3}"/>
          </ac:spMkLst>
        </pc:spChg>
        <pc:picChg chg="add del mod">
          <ac:chgData name="Rohit Mishra" userId="b4949d76d9313044" providerId="Windows Live" clId="Web-{C0507C70-11C9-45F7-0C6C-F6C40139C166}" dt="2024-12-20T04:19:29.829" v="107"/>
          <ac:picMkLst>
            <pc:docMk/>
            <pc:sldMk cId="3875566435" sldId="325"/>
            <ac:picMk id="5" creationId="{91444CEF-BE77-CFD7-DC45-46A233062A2E}"/>
          </ac:picMkLst>
        </pc:picChg>
        <pc:picChg chg="add mod">
          <ac:chgData name="Rohit Mishra" userId="b4949d76d9313044" providerId="Windows Live" clId="Web-{C0507C70-11C9-45F7-0C6C-F6C40139C166}" dt="2024-12-20T04:19:57.376" v="122" actId="1076"/>
          <ac:picMkLst>
            <pc:docMk/>
            <pc:sldMk cId="3875566435" sldId="325"/>
            <ac:picMk id="6" creationId="{7BF2F5B8-FF65-C05D-5022-200E74DA73BE}"/>
          </ac:picMkLst>
        </pc:picChg>
      </pc:sldChg>
      <pc:sldChg chg="addSp delSp modSp add replId">
        <pc:chgData name="Rohit Mishra" userId="b4949d76d9313044" providerId="Windows Live" clId="Web-{C0507C70-11C9-45F7-0C6C-F6C40139C166}" dt="2024-12-20T04:23:40.517" v="141" actId="20577"/>
        <pc:sldMkLst>
          <pc:docMk/>
          <pc:sldMk cId="2003508589" sldId="326"/>
        </pc:sldMkLst>
        <pc:spChg chg="mod">
          <ac:chgData name="Rohit Mishra" userId="b4949d76d9313044" providerId="Windows Live" clId="Web-{C0507C70-11C9-45F7-0C6C-F6C40139C166}" dt="2024-12-20T04:23:40.517" v="141" actId="20577"/>
          <ac:spMkLst>
            <pc:docMk/>
            <pc:sldMk cId="2003508589" sldId="326"/>
            <ac:spMk id="3" creationId="{59F97739-E0DF-24F3-7886-013A799A52C3}"/>
          </ac:spMkLst>
        </pc:spChg>
        <pc:picChg chg="add mod">
          <ac:chgData name="Rohit Mishra" userId="b4949d76d9313044" providerId="Windows Live" clId="Web-{C0507C70-11C9-45F7-0C6C-F6C40139C166}" dt="2024-12-20T04:22:56.173" v="126" actId="1076"/>
          <ac:picMkLst>
            <pc:docMk/>
            <pc:sldMk cId="2003508589" sldId="326"/>
            <ac:picMk id="5" creationId="{4986B34F-B0D4-5713-11F6-5EBC6889F7FC}"/>
          </ac:picMkLst>
        </pc:picChg>
        <pc:picChg chg="del">
          <ac:chgData name="Rohit Mishra" userId="b4949d76d9313044" providerId="Windows Live" clId="Web-{C0507C70-11C9-45F7-0C6C-F6C40139C166}" dt="2024-12-20T04:20:47.611" v="124"/>
          <ac:picMkLst>
            <pc:docMk/>
            <pc:sldMk cId="2003508589" sldId="326"/>
            <ac:picMk id="6" creationId="{7BF2F5B8-FF65-C05D-5022-200E74DA73BE}"/>
          </ac:picMkLst>
        </pc:picChg>
      </pc:sldChg>
      <pc:sldChg chg="addSp delSp modSp add replId">
        <pc:chgData name="Rohit Mishra" userId="b4949d76d9313044" providerId="Windows Live" clId="Web-{C0507C70-11C9-45F7-0C6C-F6C40139C166}" dt="2024-12-20T04:25:00.080" v="148" actId="20577"/>
        <pc:sldMkLst>
          <pc:docMk/>
          <pc:sldMk cId="2339689702" sldId="327"/>
        </pc:sldMkLst>
        <pc:spChg chg="mod">
          <ac:chgData name="Rohit Mishra" userId="b4949d76d9313044" providerId="Windows Live" clId="Web-{C0507C70-11C9-45F7-0C6C-F6C40139C166}" dt="2024-12-20T04:25:00.080" v="148" actId="20577"/>
          <ac:spMkLst>
            <pc:docMk/>
            <pc:sldMk cId="2339689702" sldId="327"/>
            <ac:spMk id="3" creationId="{59F97739-E0DF-24F3-7886-013A799A52C3}"/>
          </ac:spMkLst>
        </pc:spChg>
        <pc:picChg chg="del">
          <ac:chgData name="Rohit Mishra" userId="b4949d76d9313044" providerId="Windows Live" clId="Web-{C0507C70-11C9-45F7-0C6C-F6C40139C166}" dt="2024-12-20T04:24:35.470" v="143"/>
          <ac:picMkLst>
            <pc:docMk/>
            <pc:sldMk cId="2339689702" sldId="327"/>
            <ac:picMk id="5" creationId="{4986B34F-B0D4-5713-11F6-5EBC6889F7FC}"/>
          </ac:picMkLst>
        </pc:picChg>
        <pc:picChg chg="add mod">
          <ac:chgData name="Rohit Mishra" userId="b4949d76d9313044" providerId="Windows Live" clId="Web-{C0507C70-11C9-45F7-0C6C-F6C40139C166}" dt="2024-12-20T04:24:40.267" v="145" actId="1076"/>
          <ac:picMkLst>
            <pc:docMk/>
            <pc:sldMk cId="2339689702" sldId="327"/>
            <ac:picMk id="6" creationId="{0FFA21FA-C497-FDB4-ECFB-1697AA2D0118}"/>
          </ac:picMkLst>
        </pc:picChg>
      </pc:sldChg>
      <pc:sldChg chg="addSp delSp modSp add replId">
        <pc:chgData name="Rohit Mishra" userId="b4949d76d9313044" providerId="Windows Live" clId="Web-{C0507C70-11C9-45F7-0C6C-F6C40139C166}" dt="2024-12-20T04:26:53.471" v="157" actId="1076"/>
        <pc:sldMkLst>
          <pc:docMk/>
          <pc:sldMk cId="2809213591" sldId="328"/>
        </pc:sldMkLst>
        <pc:spChg chg="mod">
          <ac:chgData name="Rohit Mishra" userId="b4949d76d9313044" providerId="Windows Live" clId="Web-{C0507C70-11C9-45F7-0C6C-F6C40139C166}" dt="2024-12-20T04:25:46.564" v="151" actId="20577"/>
          <ac:spMkLst>
            <pc:docMk/>
            <pc:sldMk cId="2809213591" sldId="328"/>
            <ac:spMk id="3" creationId="{59F97739-E0DF-24F3-7886-013A799A52C3}"/>
          </ac:spMkLst>
        </pc:spChg>
        <pc:picChg chg="add mod">
          <ac:chgData name="Rohit Mishra" userId="b4949d76d9313044" providerId="Windows Live" clId="Web-{C0507C70-11C9-45F7-0C6C-F6C40139C166}" dt="2024-12-20T04:26:53.471" v="157" actId="1076"/>
          <ac:picMkLst>
            <pc:docMk/>
            <pc:sldMk cId="2809213591" sldId="328"/>
            <ac:picMk id="5" creationId="{5C07528D-F65D-31FD-96F9-829184468B45}"/>
          </ac:picMkLst>
        </pc:picChg>
        <pc:picChg chg="del">
          <ac:chgData name="Rohit Mishra" userId="b4949d76d9313044" providerId="Windows Live" clId="Web-{C0507C70-11C9-45F7-0C6C-F6C40139C166}" dt="2024-12-20T04:25:47.345" v="152"/>
          <ac:picMkLst>
            <pc:docMk/>
            <pc:sldMk cId="2809213591" sldId="328"/>
            <ac:picMk id="6" creationId="{0FFA21FA-C497-FDB4-ECFB-1697AA2D0118}"/>
          </ac:picMkLst>
        </pc:picChg>
      </pc:sldChg>
      <pc:sldChg chg="addSp delSp modSp add replId">
        <pc:chgData name="Rohit Mishra" userId="b4949d76d9313044" providerId="Windows Live" clId="Web-{C0507C70-11C9-45F7-0C6C-F6C40139C166}" dt="2024-12-20T04:27:45.705" v="163" actId="14100"/>
        <pc:sldMkLst>
          <pc:docMk/>
          <pc:sldMk cId="2907163887" sldId="329"/>
        </pc:sldMkLst>
        <pc:spChg chg="mod">
          <ac:chgData name="Rohit Mishra" userId="b4949d76d9313044" providerId="Windows Live" clId="Web-{C0507C70-11C9-45F7-0C6C-F6C40139C166}" dt="2024-12-20T04:27:10.674" v="159" actId="20577"/>
          <ac:spMkLst>
            <pc:docMk/>
            <pc:sldMk cId="2907163887" sldId="329"/>
            <ac:spMk id="3" creationId="{59F97739-E0DF-24F3-7886-013A799A52C3}"/>
          </ac:spMkLst>
        </pc:spChg>
        <pc:picChg chg="del">
          <ac:chgData name="Rohit Mishra" userId="b4949d76d9313044" providerId="Windows Live" clId="Web-{C0507C70-11C9-45F7-0C6C-F6C40139C166}" dt="2024-12-20T04:27:12.408" v="160"/>
          <ac:picMkLst>
            <pc:docMk/>
            <pc:sldMk cId="2907163887" sldId="329"/>
            <ac:picMk id="5" creationId="{5C07528D-F65D-31FD-96F9-829184468B45}"/>
          </ac:picMkLst>
        </pc:picChg>
        <pc:picChg chg="add mod">
          <ac:chgData name="Rohit Mishra" userId="b4949d76d9313044" providerId="Windows Live" clId="Web-{C0507C70-11C9-45F7-0C6C-F6C40139C166}" dt="2024-12-20T04:27:45.705" v="163" actId="14100"/>
          <ac:picMkLst>
            <pc:docMk/>
            <pc:sldMk cId="2907163887" sldId="329"/>
            <ac:picMk id="6" creationId="{9AB31E54-4ADA-DE74-3C96-A3B858763988}"/>
          </ac:picMkLst>
        </pc:picChg>
      </pc:sldChg>
      <pc:sldChg chg="addSp delSp modSp add replId">
        <pc:chgData name="Rohit Mishra" userId="b4949d76d9313044" providerId="Windows Live" clId="Web-{C0507C70-11C9-45F7-0C6C-F6C40139C166}" dt="2024-12-20T04:33:57.252" v="182" actId="20577"/>
        <pc:sldMkLst>
          <pc:docMk/>
          <pc:sldMk cId="2336714996" sldId="330"/>
        </pc:sldMkLst>
        <pc:spChg chg="mod">
          <ac:chgData name="Rohit Mishra" userId="b4949d76d9313044" providerId="Windows Live" clId="Web-{C0507C70-11C9-45F7-0C6C-F6C40139C166}" dt="2024-12-20T04:32:00.330" v="171" actId="20577"/>
          <ac:spMkLst>
            <pc:docMk/>
            <pc:sldMk cId="2336714996" sldId="330"/>
            <ac:spMk id="2" creationId="{018E4F0B-A6EB-861C-1C34-CAA9BDE47858}"/>
          </ac:spMkLst>
        </pc:spChg>
        <pc:spChg chg="mod">
          <ac:chgData name="Rohit Mishra" userId="b4949d76d9313044" providerId="Windows Live" clId="Web-{C0507C70-11C9-45F7-0C6C-F6C40139C166}" dt="2024-12-20T04:33:57.252" v="182" actId="20577"/>
          <ac:spMkLst>
            <pc:docMk/>
            <pc:sldMk cId="2336714996" sldId="330"/>
            <ac:spMk id="3" creationId="{59F97739-E0DF-24F3-7886-013A799A52C3}"/>
          </ac:spMkLst>
        </pc:spChg>
        <pc:picChg chg="add mod">
          <ac:chgData name="Rohit Mishra" userId="b4949d76d9313044" providerId="Windows Live" clId="Web-{C0507C70-11C9-45F7-0C6C-F6C40139C166}" dt="2024-12-20T04:33:39.846" v="180" actId="14100"/>
          <ac:picMkLst>
            <pc:docMk/>
            <pc:sldMk cId="2336714996" sldId="330"/>
            <ac:picMk id="5" creationId="{37FBA621-D007-0844-64ED-115313A203C3}"/>
          </ac:picMkLst>
        </pc:picChg>
        <pc:picChg chg="del">
          <ac:chgData name="Rohit Mishra" userId="b4949d76d9313044" providerId="Windows Live" clId="Web-{C0507C70-11C9-45F7-0C6C-F6C40139C166}" dt="2024-12-20T04:31:50.955" v="165"/>
          <ac:picMkLst>
            <pc:docMk/>
            <pc:sldMk cId="2336714996" sldId="330"/>
            <ac:picMk id="6" creationId="{9AB31E54-4ADA-DE74-3C96-A3B858763988}"/>
          </ac:picMkLst>
        </pc:picChg>
      </pc:sldChg>
      <pc:sldChg chg="addSp delSp modSp add replId">
        <pc:chgData name="Rohit Mishra" userId="b4949d76d9313044" providerId="Windows Live" clId="Web-{C0507C70-11C9-45F7-0C6C-F6C40139C166}" dt="2024-12-20T04:39:06.784" v="186" actId="1076"/>
        <pc:sldMkLst>
          <pc:docMk/>
          <pc:sldMk cId="1214676432" sldId="331"/>
        </pc:sldMkLst>
        <pc:picChg chg="del">
          <ac:chgData name="Rohit Mishra" userId="b4949d76d9313044" providerId="Windows Live" clId="Web-{C0507C70-11C9-45F7-0C6C-F6C40139C166}" dt="2024-12-20T04:36:53.409" v="184"/>
          <ac:picMkLst>
            <pc:docMk/>
            <pc:sldMk cId="1214676432" sldId="331"/>
            <ac:picMk id="5" creationId="{37FBA621-D007-0844-64ED-115313A203C3}"/>
          </ac:picMkLst>
        </pc:picChg>
        <pc:picChg chg="add mod">
          <ac:chgData name="Rohit Mishra" userId="b4949d76d9313044" providerId="Windows Live" clId="Web-{C0507C70-11C9-45F7-0C6C-F6C40139C166}" dt="2024-12-20T04:39:06.784" v="186" actId="1076"/>
          <ac:picMkLst>
            <pc:docMk/>
            <pc:sldMk cId="1214676432" sldId="331"/>
            <ac:picMk id="6" creationId="{BBC8EC79-5D55-0AC2-396E-3A34600E5972}"/>
          </ac:picMkLst>
        </pc:picChg>
      </pc:sldChg>
      <pc:sldChg chg="addSp delSp modSp add replId">
        <pc:chgData name="Rohit Mishra" userId="b4949d76d9313044" providerId="Windows Live" clId="Web-{C0507C70-11C9-45F7-0C6C-F6C40139C166}" dt="2024-12-20T04:56:38.645" v="203" actId="20577"/>
        <pc:sldMkLst>
          <pc:docMk/>
          <pc:sldMk cId="3914453487" sldId="332"/>
        </pc:sldMkLst>
        <pc:spChg chg="mod">
          <ac:chgData name="Rohit Mishra" userId="b4949d76d9313044" providerId="Windows Live" clId="Web-{C0507C70-11C9-45F7-0C6C-F6C40139C166}" dt="2024-12-20T04:56:38.645" v="203" actId="20577"/>
          <ac:spMkLst>
            <pc:docMk/>
            <pc:sldMk cId="3914453487" sldId="332"/>
            <ac:spMk id="2" creationId="{018E4F0B-A6EB-861C-1C34-CAA9BDE47858}"/>
          </ac:spMkLst>
        </pc:spChg>
        <pc:spChg chg="mod">
          <ac:chgData name="Rohit Mishra" userId="b4949d76d9313044" providerId="Windows Live" clId="Web-{C0507C70-11C9-45F7-0C6C-F6C40139C166}" dt="2024-12-20T04:45:17.128" v="195" actId="20577"/>
          <ac:spMkLst>
            <pc:docMk/>
            <pc:sldMk cId="3914453487" sldId="332"/>
            <ac:spMk id="3" creationId="{59F97739-E0DF-24F3-7886-013A799A52C3}"/>
          </ac:spMkLst>
        </pc:spChg>
        <pc:picChg chg="add mod">
          <ac:chgData name="Rohit Mishra" userId="b4949d76d9313044" providerId="Windows Live" clId="Web-{C0507C70-11C9-45F7-0C6C-F6C40139C166}" dt="2024-12-20T04:55:40.363" v="200" actId="1076"/>
          <ac:picMkLst>
            <pc:docMk/>
            <pc:sldMk cId="3914453487" sldId="332"/>
            <ac:picMk id="5" creationId="{308D0A2B-F3F6-1D04-1D17-F5A55E6D2BFD}"/>
          </ac:picMkLst>
        </pc:picChg>
        <pc:picChg chg="del">
          <ac:chgData name="Rohit Mishra" userId="b4949d76d9313044" providerId="Windows Live" clId="Web-{C0507C70-11C9-45F7-0C6C-F6C40139C166}" dt="2024-12-20T04:45:12.175" v="194"/>
          <ac:picMkLst>
            <pc:docMk/>
            <pc:sldMk cId="3914453487" sldId="332"/>
            <ac:picMk id="6" creationId="{BBC8EC79-5D55-0AC2-396E-3A34600E5972}"/>
          </ac:picMkLst>
        </pc:picChg>
      </pc:sldChg>
    </pc:docChg>
  </pc:docChgLst>
  <pc:docChgLst>
    <pc:chgData clId="Web-{EE83BB00-9551-2B4E-A90D-930650B6E29A}"/>
    <pc:docChg chg="modSld">
      <pc:chgData name="" userId="" providerId="" clId="Web-{EE83BB00-9551-2B4E-A90D-930650B6E29A}" dt="2024-12-20T04:58:37.856" v="0" actId="20577"/>
      <pc:docMkLst>
        <pc:docMk/>
      </pc:docMkLst>
      <pc:sldChg chg="modSp">
        <pc:chgData name="" userId="" providerId="" clId="Web-{EE83BB00-9551-2B4E-A90D-930650B6E29A}" dt="2024-12-20T04:58:37.856" v="0" actId="20577"/>
        <pc:sldMkLst>
          <pc:docMk/>
          <pc:sldMk cId="2945390068" sldId="314"/>
        </pc:sldMkLst>
        <pc:spChg chg="mod">
          <ac:chgData name="" userId="" providerId="" clId="Web-{EE83BB00-9551-2B4E-A90D-930650B6E29A}" dt="2024-12-20T04:58:37.856" v="0" actId="20577"/>
          <ac:spMkLst>
            <pc:docMk/>
            <pc:sldMk cId="2945390068" sldId="314"/>
            <ac:spMk id="2" creationId="{35440D96-BFFB-05BD-30ED-0352500CD05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2516445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464130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1958426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1008445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85775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499453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1745930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676415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41973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1356088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9</a:t>
            </a:fld>
            <a:endParaRPr lang="en-US" dirty="0"/>
          </a:p>
        </p:txBody>
      </p:sp>
    </p:spTree>
    <p:extLst>
      <p:ext uri="{BB962C8B-B14F-4D97-AF65-F5344CB8AC3E}">
        <p14:creationId xmlns:p14="http://schemas.microsoft.com/office/powerpoint/2010/main" val="3002717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dirty="0"/>
              <a:t>Click icon to add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dirty="0"/>
              <a:t>Click icon to add picture</a:t>
            </a:r>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dirty="0"/>
              <a:t>Click icon to add picture</a:t>
            </a:r>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dirty="0"/>
              <a:t>Click icon to add picture</a:t>
            </a:r>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loom.com/share/a6ec1496e4f14bf99b39bcec5b1cc8f1?sid=f0c51beb-55c7-4f29-bafa-0ca81d66d6ca"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a:t>redis</a:t>
            </a:r>
          </a:p>
        </p:txBody>
      </p:sp>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dirty="0">
                <a:ea typeface="+mn-lt"/>
                <a:cs typeface="+mn-lt"/>
              </a:rPr>
              <a:t>The output of the </a:t>
            </a:r>
            <a:r>
              <a:rPr lang="en-US" dirty="0">
                <a:latin typeface="Consolas"/>
                <a:cs typeface="Calibri"/>
              </a:rPr>
              <a:t>KEYS *</a:t>
            </a:r>
            <a:r>
              <a:rPr lang="en-US" dirty="0">
                <a:ea typeface="+mn-lt"/>
                <a:cs typeface="+mn-lt"/>
              </a:rPr>
              <a:t> command shows the keys currently stored in your Redis database</a:t>
            </a:r>
            <a:br>
              <a:rPr lang="en-US" dirty="0">
                <a:cs typeface="Calibri"/>
              </a:rPr>
            </a:br>
            <a:endParaRPr lang="en-US" sz="2000" cap="none">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10</a:t>
            </a:fld>
            <a:endParaRPr lang="en-US" dirty="0"/>
          </a:p>
        </p:txBody>
      </p:sp>
      <p:pic>
        <p:nvPicPr>
          <p:cNvPr id="5" name="Picture 4" descr="A screenshot of a computer&#10;&#10;Description automatically generated">
            <a:extLst>
              <a:ext uri="{FF2B5EF4-FFF2-40B4-BE49-F238E27FC236}">
                <a16:creationId xmlns:a16="http://schemas.microsoft.com/office/drawing/2014/main" id="{4986B34F-B0D4-5713-11F6-5EBC6889F7FC}"/>
              </a:ext>
            </a:extLst>
          </p:cNvPr>
          <p:cNvPicPr>
            <a:picLocks noChangeAspect="1"/>
          </p:cNvPicPr>
          <p:nvPr/>
        </p:nvPicPr>
        <p:blipFill>
          <a:blip r:embed="rId3"/>
          <a:stretch>
            <a:fillRect/>
          </a:stretch>
        </p:blipFill>
        <p:spPr>
          <a:xfrm>
            <a:off x="911265" y="2953473"/>
            <a:ext cx="6819900" cy="2590800"/>
          </a:xfrm>
          <a:prstGeom prst="rect">
            <a:avLst/>
          </a:prstGeom>
        </p:spPr>
      </p:pic>
    </p:spTree>
    <p:extLst>
      <p:ext uri="{BB962C8B-B14F-4D97-AF65-F5344CB8AC3E}">
        <p14:creationId xmlns:p14="http://schemas.microsoft.com/office/powerpoint/2010/main" val="2003508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dirty="0">
                <a:ea typeface="+mn-lt"/>
                <a:cs typeface="+mn-lt"/>
              </a:rPr>
              <a:t>Use </a:t>
            </a:r>
            <a:r>
              <a:rPr lang="en-US" b="1" dirty="0">
                <a:ea typeface="+mn-lt"/>
                <a:cs typeface="+mn-lt"/>
              </a:rPr>
              <a:t>FLUSHALL</a:t>
            </a:r>
            <a:r>
              <a:rPr lang="en-US" dirty="0">
                <a:ea typeface="+mn-lt"/>
                <a:cs typeface="+mn-lt"/>
              </a:rPr>
              <a:t> to Remove all the data</a:t>
            </a:r>
            <a:br>
              <a:rPr lang="en-US" dirty="0">
                <a:cs typeface="Calibri"/>
              </a:rPr>
            </a:br>
            <a:endParaRPr lang="en-US" sz="2000" cap="none">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11</a:t>
            </a:fld>
            <a:endParaRPr lang="en-US" dirty="0"/>
          </a:p>
        </p:txBody>
      </p:sp>
      <p:pic>
        <p:nvPicPr>
          <p:cNvPr id="6" name="Picture 5" descr="A screenshot of a computer&#10;&#10;Description automatically generated">
            <a:extLst>
              <a:ext uri="{FF2B5EF4-FFF2-40B4-BE49-F238E27FC236}">
                <a16:creationId xmlns:a16="http://schemas.microsoft.com/office/drawing/2014/main" id="{0FFA21FA-C497-FDB4-ECFB-1697AA2D0118}"/>
              </a:ext>
            </a:extLst>
          </p:cNvPr>
          <p:cNvPicPr>
            <a:picLocks noChangeAspect="1"/>
          </p:cNvPicPr>
          <p:nvPr/>
        </p:nvPicPr>
        <p:blipFill>
          <a:blip r:embed="rId3"/>
          <a:stretch>
            <a:fillRect/>
          </a:stretch>
        </p:blipFill>
        <p:spPr>
          <a:xfrm>
            <a:off x="916872" y="2636194"/>
            <a:ext cx="6943725" cy="3514725"/>
          </a:xfrm>
          <a:prstGeom prst="rect">
            <a:avLst/>
          </a:prstGeom>
        </p:spPr>
      </p:pic>
    </p:spTree>
    <p:extLst>
      <p:ext uri="{BB962C8B-B14F-4D97-AF65-F5344CB8AC3E}">
        <p14:creationId xmlns:p14="http://schemas.microsoft.com/office/powerpoint/2010/main" val="2339689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b="1" dirty="0">
                <a:ea typeface="+mn-lt"/>
                <a:cs typeface="+mn-lt"/>
              </a:rPr>
              <a:t>SET</a:t>
            </a:r>
            <a:r>
              <a:rPr lang="en-US" dirty="0">
                <a:ea typeface="+mn-lt"/>
                <a:cs typeface="+mn-lt"/>
              </a:rPr>
              <a:t> in Redis: It sets a value to a key as shown below (used to store data).</a:t>
            </a:r>
            <a:br>
              <a:rPr lang="en-US" dirty="0">
                <a:cs typeface="Calibri"/>
              </a:rPr>
            </a:br>
            <a:endParaRPr lang="en-US" sz="2000" cap="none">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12</a:t>
            </a:fld>
            <a:endParaRPr lang="en-US" dirty="0"/>
          </a:p>
        </p:txBody>
      </p:sp>
      <p:pic>
        <p:nvPicPr>
          <p:cNvPr id="5" name="Picture 4" descr="A screen shot of a car&#10;&#10;Description automatically generated">
            <a:extLst>
              <a:ext uri="{FF2B5EF4-FFF2-40B4-BE49-F238E27FC236}">
                <a16:creationId xmlns:a16="http://schemas.microsoft.com/office/drawing/2014/main" id="{5C07528D-F65D-31FD-96F9-829184468B45}"/>
              </a:ext>
            </a:extLst>
          </p:cNvPr>
          <p:cNvPicPr>
            <a:picLocks noChangeAspect="1"/>
          </p:cNvPicPr>
          <p:nvPr/>
        </p:nvPicPr>
        <p:blipFill>
          <a:blip r:embed="rId3"/>
          <a:stretch>
            <a:fillRect/>
          </a:stretch>
        </p:blipFill>
        <p:spPr>
          <a:xfrm>
            <a:off x="909758" y="2716132"/>
            <a:ext cx="6822914" cy="1435381"/>
          </a:xfrm>
          <a:prstGeom prst="rect">
            <a:avLst/>
          </a:prstGeom>
        </p:spPr>
      </p:pic>
    </p:spTree>
    <p:extLst>
      <p:ext uri="{BB962C8B-B14F-4D97-AF65-F5344CB8AC3E}">
        <p14:creationId xmlns:p14="http://schemas.microsoft.com/office/powerpoint/2010/main" val="280921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b="1" dirty="0">
                <a:ea typeface="+mn-lt"/>
                <a:cs typeface="+mn-lt"/>
              </a:rPr>
              <a:t>GET</a:t>
            </a:r>
            <a:r>
              <a:rPr lang="en-US" dirty="0">
                <a:ea typeface="+mn-lt"/>
                <a:cs typeface="+mn-lt"/>
              </a:rPr>
              <a:t> in Redis: It gets the value using the key as shown below (used to retrieve data).</a:t>
            </a:r>
            <a:br>
              <a:rPr lang="en-US" dirty="0">
                <a:cs typeface="Calibri"/>
              </a:rPr>
            </a:br>
            <a:endParaRPr lang="en-US" sz="2000" cap="none">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13</a:t>
            </a:fld>
            <a:endParaRPr lang="en-US" dirty="0"/>
          </a:p>
        </p:txBody>
      </p:sp>
      <p:pic>
        <p:nvPicPr>
          <p:cNvPr id="6" name="Picture 5" descr="A screenshot of a computer&#10;&#10;Description automatically generated">
            <a:extLst>
              <a:ext uri="{FF2B5EF4-FFF2-40B4-BE49-F238E27FC236}">
                <a16:creationId xmlns:a16="http://schemas.microsoft.com/office/drawing/2014/main" id="{9AB31E54-4ADA-DE74-3C96-A3B858763988}"/>
              </a:ext>
            </a:extLst>
          </p:cNvPr>
          <p:cNvPicPr>
            <a:picLocks noChangeAspect="1"/>
          </p:cNvPicPr>
          <p:nvPr/>
        </p:nvPicPr>
        <p:blipFill>
          <a:blip r:embed="rId3"/>
          <a:stretch>
            <a:fillRect/>
          </a:stretch>
        </p:blipFill>
        <p:spPr>
          <a:xfrm>
            <a:off x="913255" y="2571750"/>
            <a:ext cx="6053921" cy="2138905"/>
          </a:xfrm>
          <a:prstGeom prst="rect">
            <a:avLst/>
          </a:prstGeom>
        </p:spPr>
      </p:pic>
    </p:spTree>
    <p:extLst>
      <p:ext uri="{BB962C8B-B14F-4D97-AF65-F5344CB8AC3E}">
        <p14:creationId xmlns:p14="http://schemas.microsoft.com/office/powerpoint/2010/main" val="2907163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ea typeface="+mj-lt"/>
                <a:cs typeface="+mj-lt"/>
              </a:rPr>
              <a:t>Connecting Redis with </a:t>
            </a:r>
            <a:r>
              <a:rPr lang="en-US" dirty="0" err="1">
                <a:ea typeface="+mj-lt"/>
                <a:cs typeface="+mj-lt"/>
              </a:rPr>
              <a:t>golang</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dirty="0">
                <a:ea typeface="+mn-lt"/>
                <a:cs typeface="+mn-lt"/>
              </a:rPr>
              <a:t>To connect Redis with Golang, you can use a Redis client library. One of the most popular and widely used libraries is </a:t>
            </a:r>
            <a:r>
              <a:rPr lang="en-US" b="1" dirty="0">
                <a:ea typeface="+mn-lt"/>
                <a:cs typeface="+mn-lt"/>
              </a:rPr>
              <a:t>go-</a:t>
            </a:r>
            <a:r>
              <a:rPr lang="en-US" b="1" dirty="0" err="1">
                <a:ea typeface="+mn-lt"/>
                <a:cs typeface="+mn-lt"/>
              </a:rPr>
              <a:t>redis</a:t>
            </a:r>
            <a:br>
              <a:rPr lang="en-US" dirty="0">
                <a:latin typeface="Tenorite"/>
              </a:rPr>
            </a:br>
            <a:br>
              <a:rPr lang="en-US" dirty="0">
                <a:latin typeface="Tenorite"/>
              </a:rPr>
            </a:br>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14</a:t>
            </a:fld>
            <a:endParaRPr lang="en-US" dirty="0"/>
          </a:p>
        </p:txBody>
      </p:sp>
      <p:pic>
        <p:nvPicPr>
          <p:cNvPr id="5" name="Picture 4" descr="A computer screen shot of a computer code&#10;&#10;Description automatically generated">
            <a:extLst>
              <a:ext uri="{FF2B5EF4-FFF2-40B4-BE49-F238E27FC236}">
                <a16:creationId xmlns:a16="http://schemas.microsoft.com/office/drawing/2014/main" id="{37FBA621-D007-0844-64ED-115313A203C3}"/>
              </a:ext>
            </a:extLst>
          </p:cNvPr>
          <p:cNvPicPr>
            <a:picLocks noChangeAspect="1"/>
          </p:cNvPicPr>
          <p:nvPr/>
        </p:nvPicPr>
        <p:blipFill>
          <a:blip r:embed="rId3"/>
          <a:stretch>
            <a:fillRect/>
          </a:stretch>
        </p:blipFill>
        <p:spPr>
          <a:xfrm>
            <a:off x="916510" y="2736508"/>
            <a:ext cx="10195005" cy="2600325"/>
          </a:xfrm>
          <a:prstGeom prst="rect">
            <a:avLst/>
          </a:prstGeom>
        </p:spPr>
      </p:pic>
    </p:spTree>
    <p:extLst>
      <p:ext uri="{BB962C8B-B14F-4D97-AF65-F5344CB8AC3E}">
        <p14:creationId xmlns:p14="http://schemas.microsoft.com/office/powerpoint/2010/main" val="233671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ea typeface="+mj-lt"/>
                <a:cs typeface="+mj-lt"/>
              </a:rPr>
              <a:t>Connecting Redis with </a:t>
            </a:r>
            <a:r>
              <a:rPr lang="en-US" dirty="0" err="1">
                <a:ea typeface="+mj-lt"/>
                <a:cs typeface="+mj-lt"/>
              </a:rPr>
              <a:t>golang</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dirty="0">
                <a:ea typeface="+mn-lt"/>
                <a:cs typeface="+mn-lt"/>
              </a:rPr>
              <a:t>To connect Redis with Golang, you can use a Redis client library. One of the most popular and widely used libraries is </a:t>
            </a:r>
            <a:r>
              <a:rPr lang="en-US" b="1" dirty="0">
                <a:ea typeface="+mn-lt"/>
                <a:cs typeface="+mn-lt"/>
              </a:rPr>
              <a:t>go-</a:t>
            </a:r>
            <a:r>
              <a:rPr lang="en-US" b="1" dirty="0" err="1">
                <a:ea typeface="+mn-lt"/>
                <a:cs typeface="+mn-lt"/>
              </a:rPr>
              <a:t>redis</a:t>
            </a:r>
            <a:br>
              <a:rPr lang="en-US" dirty="0">
                <a:latin typeface="Tenorite"/>
              </a:rPr>
            </a:br>
            <a:br>
              <a:rPr lang="en-US" dirty="0">
                <a:latin typeface="Tenorite"/>
              </a:rPr>
            </a:br>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15</a:t>
            </a:fld>
            <a:endParaRPr lang="en-US" dirty="0"/>
          </a:p>
        </p:txBody>
      </p:sp>
      <p:pic>
        <p:nvPicPr>
          <p:cNvPr id="6" name="Picture 5" descr="A computer screen shot of text&#10;&#10;Description automatically generated">
            <a:extLst>
              <a:ext uri="{FF2B5EF4-FFF2-40B4-BE49-F238E27FC236}">
                <a16:creationId xmlns:a16="http://schemas.microsoft.com/office/drawing/2014/main" id="{BBC8EC79-5D55-0AC2-396E-3A34600E5972}"/>
              </a:ext>
            </a:extLst>
          </p:cNvPr>
          <p:cNvPicPr>
            <a:picLocks noChangeAspect="1"/>
          </p:cNvPicPr>
          <p:nvPr/>
        </p:nvPicPr>
        <p:blipFill>
          <a:blip r:embed="rId3"/>
          <a:stretch>
            <a:fillRect/>
          </a:stretch>
        </p:blipFill>
        <p:spPr>
          <a:xfrm>
            <a:off x="912772" y="2643429"/>
            <a:ext cx="7820025" cy="3133725"/>
          </a:xfrm>
          <a:prstGeom prst="rect">
            <a:avLst/>
          </a:prstGeom>
        </p:spPr>
      </p:pic>
    </p:spTree>
    <p:extLst>
      <p:ext uri="{BB962C8B-B14F-4D97-AF65-F5344CB8AC3E}">
        <p14:creationId xmlns:p14="http://schemas.microsoft.com/office/powerpoint/2010/main" val="1214676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a:xfrm>
            <a:off x="914399" y="365125"/>
            <a:ext cx="6154751" cy="672353"/>
          </a:xfrm>
        </p:spPr>
        <p:txBody>
          <a:bodyPr/>
          <a:lstStyle/>
          <a:p>
            <a:r>
              <a:rPr lang="en-US" sz="1100" dirty="0">
                <a:solidFill>
                  <a:srgbClr val="FFFFFF"/>
                </a:solidFill>
                <a:latin typeface="Consolas"/>
                <a:hlinkClick r:id="rId3"/>
              </a:rPr>
              <a:t>https://www.loom.com/share/a6ec1496e4f14bf99b39bcec5b1cc8f1?sid=f0c51beb-55c7-4f29-bafa-0ca81d66d6ca</a:t>
            </a:r>
            <a:r>
              <a:rPr lang="en-US" sz="1100" dirty="0">
                <a:solidFill>
                  <a:srgbClr val="FFFFFF"/>
                </a:solidFill>
                <a:latin typeface="Consolas"/>
              </a:rPr>
              <a:t>#</a:t>
            </a:r>
            <a:endParaRPr lang="en-US" dirty="0"/>
          </a:p>
          <a:p>
            <a:endParaRPr lang="en-US"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br>
              <a:rPr lang="en-US" dirty="0">
                <a:latin typeface="Tenorite"/>
              </a:rPr>
            </a:br>
            <a:br>
              <a:rPr lang="en-US" dirty="0">
                <a:latin typeface="Tenorite"/>
              </a:rPr>
            </a:br>
            <a:endParaRPr lang="en-US" dirty="0"/>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16</a:t>
            </a:fld>
            <a:endParaRPr lang="en-US" dirty="0"/>
          </a:p>
        </p:txBody>
      </p:sp>
      <p:pic>
        <p:nvPicPr>
          <p:cNvPr id="5" name="Picture 4" descr="A screenshot of a computer screen&#10;&#10;Description automatically generated">
            <a:extLst>
              <a:ext uri="{FF2B5EF4-FFF2-40B4-BE49-F238E27FC236}">
                <a16:creationId xmlns:a16="http://schemas.microsoft.com/office/drawing/2014/main" id="{308D0A2B-F3F6-1D04-1D17-F5A55E6D2BFD}"/>
              </a:ext>
            </a:extLst>
          </p:cNvPr>
          <p:cNvPicPr>
            <a:picLocks noChangeAspect="1"/>
          </p:cNvPicPr>
          <p:nvPr/>
        </p:nvPicPr>
        <p:blipFill>
          <a:blip r:embed="rId4"/>
          <a:stretch>
            <a:fillRect/>
          </a:stretch>
        </p:blipFill>
        <p:spPr>
          <a:xfrm>
            <a:off x="916450" y="1296665"/>
            <a:ext cx="7639050" cy="5229225"/>
          </a:xfrm>
          <a:prstGeom prst="rect">
            <a:avLst/>
          </a:prstGeom>
        </p:spPr>
      </p:pic>
    </p:spTree>
    <p:extLst>
      <p:ext uri="{BB962C8B-B14F-4D97-AF65-F5344CB8AC3E}">
        <p14:creationId xmlns:p14="http://schemas.microsoft.com/office/powerpoint/2010/main" val="3914453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374090"/>
            <a:ext cx="5057104" cy="3624984"/>
          </a:xfrm>
        </p:spPr>
        <p:txBody>
          <a:bodyPr/>
          <a:lstStyle/>
          <a:p>
            <a:r>
              <a:rPr lang="en-US" dirty="0"/>
              <a:t>Thank you</a:t>
            </a:r>
          </a:p>
        </p:txBody>
      </p:sp>
      <p:sp>
        <p:nvSpPr>
          <p:cNvPr id="10" name="Content Placeholder 9">
            <a:extLst>
              <a:ext uri="{FF2B5EF4-FFF2-40B4-BE49-F238E27FC236}">
                <a16:creationId xmlns:a16="http://schemas.microsoft.com/office/drawing/2014/main" id="{1F398FDD-E639-CF6A-B875-443655F2B31B}"/>
              </a:ext>
            </a:extLst>
          </p:cNvPr>
          <p:cNvSpPr>
            <a:spLocks noGrp="1"/>
          </p:cNvSpPr>
          <p:nvPr>
            <p:ph idx="1"/>
          </p:nvPr>
        </p:nvSpPr>
        <p:spPr>
          <a:xfrm>
            <a:off x="6091514" y="4172989"/>
            <a:ext cx="5057103" cy="2519363"/>
          </a:xfrm>
        </p:spPr>
        <p:txBody>
          <a:bodyPr vert="horz" lIns="91440" tIns="45720" rIns="91440" bIns="45720" rtlCol="0" anchor="t">
            <a:normAutofit/>
          </a:bodyPr>
          <a:lstStyle/>
          <a:p>
            <a:endParaRPr lang="en-US" dirty="0"/>
          </a:p>
        </p:txBody>
      </p:sp>
    </p:spTree>
    <p:extLst>
      <p:ext uri="{BB962C8B-B14F-4D97-AF65-F5344CB8AC3E}">
        <p14:creationId xmlns:p14="http://schemas.microsoft.com/office/powerpoint/2010/main" val="769932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315533"/>
            <a:ext cx="5181600" cy="2376868"/>
          </a:xfrm>
        </p:spPr>
        <p:txBody>
          <a:bodyPr/>
          <a:lstStyle/>
          <a:p>
            <a:r>
              <a:rPr lang="en-US" dirty="0"/>
              <a:t>About</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844800"/>
            <a:ext cx="5181600" cy="3128963"/>
          </a:xfrm>
        </p:spPr>
        <p:txBody>
          <a:bodyPr vert="horz" lIns="91440" tIns="45720" rIns="91440" bIns="45720" rtlCol="0" anchor="t">
            <a:normAutofit/>
          </a:bodyPr>
          <a:lstStyle/>
          <a:p>
            <a:r>
              <a:rPr lang="en-US" dirty="0">
                <a:ea typeface="+mn-lt"/>
                <a:cs typeface="+mn-lt"/>
              </a:rPr>
              <a:t>Redis is an open-source, in-memory data structure store that can be used as a cache, message broker, or a persistent key-value database. In this session, we’ll explore how to integrate Redis with a Golang application, leveraging the power of Redis for efficient data storage and retrieval.</a:t>
            </a:r>
            <a:endParaRPr lang="en-US" dirty="0"/>
          </a:p>
        </p:txBody>
      </p:sp>
      <p:sp>
        <p:nvSpPr>
          <p:cNvPr id="2" name="Slide Number Placeholder 1">
            <a:extLst>
              <a:ext uri="{FF2B5EF4-FFF2-40B4-BE49-F238E27FC236}">
                <a16:creationId xmlns:a16="http://schemas.microsoft.com/office/drawing/2014/main" id="{00255621-1D81-03E6-507B-CB20E070356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542059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Where is Redis used?</a:t>
            </a:r>
          </a:p>
          <a:p>
            <a:endParaRPr lang="en-US" dirty="0"/>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19" b="119"/>
          <a:stretch/>
        </p:blipFill>
        <p:spPr>
          <a:xfrm>
            <a:off x="6085840" y="-10159"/>
            <a:ext cx="6116320" cy="6868160"/>
          </a:xfrm>
        </p:spPr>
      </p:pic>
    </p:spTree>
    <p:extLst>
      <p:ext uri="{BB962C8B-B14F-4D97-AF65-F5344CB8AC3E}">
        <p14:creationId xmlns:p14="http://schemas.microsoft.com/office/powerpoint/2010/main" val="429374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Where is Redis used?</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p:txBody>
          <a:bodyPr vert="horz" lIns="91440" tIns="45720" rIns="91440" bIns="45720" rtlCol="0" anchor="t">
            <a:normAutofit/>
          </a:bodyPr>
          <a:lstStyle/>
          <a:p>
            <a:pPr marL="0" indent="0">
              <a:buNone/>
            </a:pPr>
            <a:r>
              <a:rPr lang="en-US" dirty="0">
                <a:ea typeface="+mn-lt"/>
                <a:cs typeface="+mn-lt"/>
              </a:rPr>
              <a:t>Redis can be used in a lot of applications that we use in our everyday life. Redis helps to store and retrieve data in memory very easily and efficiently. Some of the use cases of Redis are:</a:t>
            </a:r>
            <a:endParaRPr lang="en-US" dirty="0">
              <a:cs typeface="Calibri"/>
            </a:endParaRPr>
          </a:p>
          <a:p>
            <a:r>
              <a:rPr lang="en-US" dirty="0">
                <a:ea typeface="+mn-lt"/>
                <a:cs typeface="+mn-lt"/>
              </a:rPr>
              <a:t>Caching</a:t>
            </a:r>
            <a:endParaRPr lang="en-US" dirty="0"/>
          </a:p>
          <a:p>
            <a:r>
              <a:rPr lang="en-US" dirty="0">
                <a:ea typeface="+mn-lt"/>
                <a:cs typeface="+mn-lt"/>
              </a:rPr>
              <a:t>Messaging and Queue</a:t>
            </a:r>
            <a:endParaRPr lang="en-US" dirty="0"/>
          </a:p>
          <a:p>
            <a:r>
              <a:rPr lang="en-US" dirty="0">
                <a:ea typeface="+mn-lt"/>
                <a:cs typeface="+mn-lt"/>
              </a:rPr>
              <a:t>Session Store</a:t>
            </a:r>
            <a:endParaRPr lang="en-US" dirty="0"/>
          </a:p>
          <a:p>
            <a:r>
              <a:rPr lang="en-US" dirty="0">
                <a:ea typeface="+mn-lt"/>
                <a:cs typeface="+mn-lt"/>
              </a:rPr>
              <a:t>Machine Learning</a:t>
            </a:r>
            <a:endParaRPr lang="en-US" dirty="0"/>
          </a:p>
          <a:p>
            <a:r>
              <a:rPr lang="en-US" dirty="0">
                <a:ea typeface="+mn-lt"/>
                <a:cs typeface="+mn-lt"/>
              </a:rPr>
              <a:t>Real-Time Analytics</a:t>
            </a:r>
            <a:endParaRPr lang="en-US" dirty="0"/>
          </a:p>
          <a:p>
            <a:pPr marL="228600" indent="-228600">
              <a:spcBef>
                <a:spcPts val="0"/>
              </a:spcBef>
              <a:spcAft>
                <a:spcPts val="1200"/>
              </a:spcAft>
              <a:buFont typeface="Arial" panose="020B0604020202020204" pitchFamily="34" charset="0"/>
              <a:buChar char="•"/>
            </a:pP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917704" y="1497260"/>
            <a:ext cx="10436095" cy="4268040"/>
          </a:xfrm>
        </p:spPr>
        <p:txBody>
          <a:bodyPr vert="horz" lIns="91440" tIns="45720" rIns="91440" bIns="45720" rtlCol="0" anchor="t">
            <a:normAutofit/>
          </a:bodyPr>
          <a:lstStyle/>
          <a:p>
            <a:r>
              <a:rPr lang="en-US" b="1" dirty="0">
                <a:ea typeface="+mn-lt"/>
                <a:cs typeface="+mn-lt"/>
              </a:rPr>
              <a:t>Caching: </a:t>
            </a:r>
            <a:r>
              <a:rPr lang="en-US" dirty="0">
                <a:ea typeface="+mn-lt"/>
                <a:cs typeface="+mn-lt"/>
              </a:rPr>
              <a:t>Redis is perfect for implementing a high in-memory cache to decrease data access latency and increase throughput. They can respond in milliseconds which makes it pretty fast and it also enables you to easily scale for higher loads without spending a huge amount of money for just the backend.</a:t>
            </a:r>
            <a:r>
              <a:rPr lang="en-US" b="1" dirty="0">
                <a:ea typeface="+mn-lt"/>
                <a:cs typeface="+mn-lt"/>
              </a:rPr>
              <a:t> </a:t>
            </a:r>
            <a:r>
              <a:rPr lang="en-US" dirty="0">
                <a:ea typeface="+mn-lt"/>
                <a:cs typeface="+mn-lt"/>
              </a:rPr>
              <a:t>Database query results caching, persistent session caching, web page caching, and caching of frequently used objects such as images, files, and metadata are all popular examples of caching with Redis.</a:t>
            </a:r>
          </a:p>
          <a:p>
            <a:r>
              <a:rPr lang="en-US" b="1" dirty="0">
                <a:ea typeface="+mn-lt"/>
                <a:cs typeface="+mn-lt"/>
              </a:rPr>
              <a:t>Messaging and Queue: </a:t>
            </a:r>
            <a:r>
              <a:rPr lang="en-US" dirty="0">
                <a:ea typeface="+mn-lt"/>
                <a:cs typeface="+mn-lt"/>
              </a:rPr>
              <a:t>Redis also supports Pub/Sub (Publish and Subscribe) with pattern matching and a variety of data structures. This enables Redis to support high-performance messaging, chat rooms, and server intercommunication. We have used a lightweight queue using the Redis List data structure. Lists are ideal for a variety of applications that needs a reliable message broker as it offers atomic operations as well as blocking capabilities.</a:t>
            </a:r>
            <a:endParaRPr lang="en-US" dirty="0"/>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569699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917704" y="1497260"/>
            <a:ext cx="10436095" cy="4268040"/>
          </a:xfrm>
        </p:spPr>
        <p:txBody>
          <a:bodyPr vert="horz" lIns="91440" tIns="45720" rIns="91440" bIns="45720" rtlCol="0" anchor="t">
            <a:normAutofit/>
          </a:bodyPr>
          <a:lstStyle/>
          <a:p>
            <a:r>
              <a:rPr lang="en-US" b="1" dirty="0">
                <a:ea typeface="+mn-lt"/>
                <a:cs typeface="+mn-lt"/>
              </a:rPr>
              <a:t>Session Store:</a:t>
            </a:r>
            <a:r>
              <a:rPr lang="en-US" dirty="0">
                <a:ea typeface="+mn-lt"/>
                <a:cs typeface="+mn-lt"/>
              </a:rPr>
              <a:t> For internet-scale applications, Redis is the best choice as it supports in-memory. It provides sub-millisecond latency, scale, and resiliency required to manage session data like session state, credentials, and more.</a:t>
            </a:r>
          </a:p>
          <a:p>
            <a:r>
              <a:rPr lang="en-US" b="1" dirty="0">
                <a:ea typeface="+mn-lt"/>
                <a:cs typeface="+mn-lt"/>
              </a:rPr>
              <a:t>Machine Learning: </a:t>
            </a:r>
            <a:r>
              <a:rPr lang="en-US" dirty="0">
                <a:ea typeface="+mn-lt"/>
                <a:cs typeface="+mn-lt"/>
              </a:rPr>
              <a:t>As we know, Machine Learning models can be a slow and time-consuming process to load some data as inputs and process it to produce outputs. This process can be handled by Redis and the application performance can be increased significantly. With this, many machine learning models can be deployed in production and have a smooth functionality with users.</a:t>
            </a:r>
          </a:p>
          <a:p>
            <a:r>
              <a:rPr lang="en-US" b="1" dirty="0">
                <a:ea typeface="+mn-lt"/>
                <a:cs typeface="+mn-lt"/>
              </a:rPr>
              <a:t>Real-Time Analytics:</a:t>
            </a:r>
            <a:r>
              <a:rPr lang="en-US" dirty="0">
                <a:ea typeface="+mn-lt"/>
                <a:cs typeface="+mn-lt"/>
              </a:rPr>
              <a:t> As Redis handles data with sub-millisecond latency, it is the perfect choice for real-time analytics like social media analytics, ad targeting, personalization, Artificial Intelligence-based applications, Cyber Security, and more.</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547680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a:t>Merits of using Redis</a:t>
            </a:r>
          </a:p>
          <a:p>
            <a:endParaRPr lang="en-US" dirty="0"/>
          </a:p>
          <a:p>
            <a:endParaRPr lang="en-US" dirty="0"/>
          </a:p>
        </p:txBody>
      </p:sp>
      <p:pic>
        <p:nvPicPr>
          <p:cNvPr id="14" name="Picture Placeholder 13" descr="A person looking at a piece of paper">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t="119" b="119"/>
          <a:stretch/>
        </p:blipFill>
        <p:spPr>
          <a:xfrm>
            <a:off x="6085840" y="-10159"/>
            <a:ext cx="6116320" cy="6868160"/>
          </a:xfrm>
        </p:spPr>
      </p:pic>
    </p:spTree>
    <p:extLst>
      <p:ext uri="{BB962C8B-B14F-4D97-AF65-F5344CB8AC3E}">
        <p14:creationId xmlns:p14="http://schemas.microsoft.com/office/powerpoint/2010/main" val="938405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917704" y="1497260"/>
            <a:ext cx="10436095" cy="4268040"/>
          </a:xfrm>
        </p:spPr>
        <p:txBody>
          <a:bodyPr vert="horz" lIns="91440" tIns="45720" rIns="91440" bIns="45720" rtlCol="0" anchor="t">
            <a:normAutofit lnSpcReduction="10000"/>
          </a:bodyPr>
          <a:lstStyle/>
          <a:p>
            <a:pPr marL="0" indent="0">
              <a:buNone/>
            </a:pPr>
            <a:r>
              <a:rPr lang="en-US" dirty="0">
                <a:ea typeface="+mn-lt"/>
                <a:cs typeface="+mn-lt"/>
              </a:rPr>
              <a:t>Redis is great for delivering results faster and managing data that is to store and retrieve it. Some merits of Redis are:</a:t>
            </a:r>
            <a:endParaRPr lang="en-US" dirty="0"/>
          </a:p>
          <a:p>
            <a:r>
              <a:rPr lang="en-US" b="1" dirty="0">
                <a:ea typeface="+mn-lt"/>
                <a:cs typeface="+mn-lt"/>
              </a:rPr>
              <a:t>Faster Database responses</a:t>
            </a:r>
            <a:r>
              <a:rPr lang="en-US" dirty="0">
                <a:ea typeface="+mn-lt"/>
                <a:cs typeface="+mn-lt"/>
              </a:rPr>
              <a:t>: They store data in RAM, rather than on an HDD (Hard Disk Drive) or SSD (Solid State Drive).</a:t>
            </a:r>
            <a:endParaRPr lang="en-US" dirty="0"/>
          </a:p>
          <a:p>
            <a:r>
              <a:rPr lang="en-US" b="1" dirty="0">
                <a:ea typeface="+mn-lt"/>
                <a:cs typeface="+mn-lt"/>
              </a:rPr>
              <a:t>Has Control over Lifetime of a Data</a:t>
            </a:r>
            <a:r>
              <a:rPr lang="en-US" dirty="0">
                <a:ea typeface="+mn-lt"/>
                <a:cs typeface="+mn-lt"/>
              </a:rPr>
              <a:t>: Redis supports the Time to Live (TTL) feature where if the keys are set in TTL mode with the duration time to live, data will expire after this time elapses.</a:t>
            </a:r>
            <a:endParaRPr lang="en-US" dirty="0"/>
          </a:p>
          <a:p>
            <a:r>
              <a:rPr lang="en-US" b="1" dirty="0">
                <a:ea typeface="+mn-lt"/>
                <a:cs typeface="+mn-lt"/>
              </a:rPr>
              <a:t>Key-Based Access</a:t>
            </a:r>
            <a:r>
              <a:rPr lang="en-US" dirty="0">
                <a:ea typeface="+mn-lt"/>
                <a:cs typeface="+mn-lt"/>
              </a:rPr>
              <a:t>: Redis is based on a key-value model. Key-Based access allows for extremely efficient access times. We can access the data using Redis GET and SET semantics. They are very fast though, they can perform around 110, 000 SETs per second and around 81, 000 GETs per second.</a:t>
            </a:r>
          </a:p>
          <a:p>
            <a:r>
              <a:rPr lang="en-US" b="1" dirty="0">
                <a:ea typeface="+mn-lt"/>
                <a:cs typeface="+mn-lt"/>
              </a:rPr>
              <a:t>Language Support</a:t>
            </a:r>
            <a:r>
              <a:rPr lang="en-US" dirty="0">
                <a:ea typeface="+mn-lt"/>
                <a:cs typeface="+mn-lt"/>
              </a:rPr>
              <a:t>: Redis is supported by most of the programming languages like Python, C, C++, Java, JavaScript, and more.</a:t>
            </a:r>
            <a:endParaRPr lang="en-US" dirty="0"/>
          </a:p>
          <a:p>
            <a:endParaRPr lang="en-US" dirty="0">
              <a:ea typeface="+mn-lt"/>
              <a:cs typeface="+mn-lt"/>
            </a:endParaRP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590351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9" y="1712351"/>
            <a:ext cx="7427967" cy="4454769"/>
          </a:xfrm>
        </p:spPr>
        <p:txBody>
          <a:bodyPr vert="horz" lIns="91440" tIns="45720" rIns="91440" bIns="45720" rtlCol="0" anchor="t">
            <a:normAutofit/>
          </a:bodyPr>
          <a:lstStyle/>
          <a:p>
            <a:pPr marL="0" indent="0">
              <a:buNone/>
            </a:pPr>
            <a:r>
              <a:rPr lang="en-US" dirty="0">
                <a:cs typeface="Calibri"/>
              </a:rPr>
              <a:t>After installation run</a:t>
            </a:r>
            <a:r>
              <a:rPr lang="en-US" b="1" dirty="0">
                <a:cs typeface="Calibri"/>
              </a:rPr>
              <a:t> </a:t>
            </a:r>
            <a:r>
              <a:rPr lang="en-US" b="1" dirty="0" err="1">
                <a:cs typeface="Calibri"/>
              </a:rPr>
              <a:t>redis</a:t>
            </a:r>
            <a:r>
              <a:rPr lang="en-US" b="1" dirty="0">
                <a:cs typeface="Calibri"/>
              </a:rPr>
              <a:t>-cli </a:t>
            </a:r>
            <a:r>
              <a:rPr lang="en-US" dirty="0">
                <a:cs typeface="Calibri"/>
              </a:rPr>
              <a:t>in your terminal</a:t>
            </a:r>
            <a:br>
              <a:rPr lang="en-US" dirty="0">
                <a:cs typeface="Calibri"/>
              </a:rPr>
            </a:br>
            <a:r>
              <a:rPr lang="en-US" dirty="0">
                <a:cs typeface="Calibri"/>
              </a:rPr>
              <a:t>you will get something like this</a:t>
            </a:r>
            <a:br>
              <a:rPr lang="en-US" dirty="0">
                <a:cs typeface="Calibri"/>
              </a:rPr>
            </a:br>
            <a:endParaRPr lang="en-US" sz="2000" cap="none" dirty="0">
              <a:cs typeface="Calibri"/>
            </a:endParaRP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6" name="Picture 5" descr="A screenshot of a video game&#10;&#10;Description automatically generated">
            <a:extLst>
              <a:ext uri="{FF2B5EF4-FFF2-40B4-BE49-F238E27FC236}">
                <a16:creationId xmlns:a16="http://schemas.microsoft.com/office/drawing/2014/main" id="{7BF2F5B8-FF65-C05D-5022-200E74DA73BE}"/>
              </a:ext>
            </a:extLst>
          </p:cNvPr>
          <p:cNvPicPr>
            <a:picLocks noChangeAspect="1"/>
          </p:cNvPicPr>
          <p:nvPr/>
        </p:nvPicPr>
        <p:blipFill>
          <a:blip r:embed="rId3"/>
          <a:stretch>
            <a:fillRect/>
          </a:stretch>
        </p:blipFill>
        <p:spPr>
          <a:xfrm>
            <a:off x="971309" y="2638184"/>
            <a:ext cx="7162800" cy="3067050"/>
          </a:xfrm>
          <a:prstGeom prst="rect">
            <a:avLst/>
          </a:prstGeom>
        </p:spPr>
      </p:pic>
    </p:spTree>
    <p:extLst>
      <p:ext uri="{BB962C8B-B14F-4D97-AF65-F5344CB8AC3E}">
        <p14:creationId xmlns:p14="http://schemas.microsoft.com/office/powerpoint/2010/main" val="3875566435"/>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8EFD9E-464D-4A64-8503-21EC026015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7B53FD5-8F3E-4406-8404-9F78B5E6376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133F63F-9110-40E7-9727-485934F4150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477</Words>
  <Application>Microsoft Office PowerPoint</Application>
  <PresentationFormat>Widescreen</PresentationFormat>
  <Paragraphs>125</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Custom</vt:lpstr>
      <vt:lpstr>redis</vt:lpstr>
      <vt:lpstr>About</vt:lpstr>
      <vt:lpstr>Where is Redis used? </vt:lpstr>
      <vt:lpstr>Where is Redis used?</vt:lpstr>
      <vt:lpstr>PowerPoint Presentation</vt:lpstr>
      <vt:lpstr>PowerPoint Presentation</vt:lpstr>
      <vt:lpstr>Merits of using Redis  </vt:lpstr>
      <vt:lpstr>PowerPoint Presentation</vt:lpstr>
      <vt:lpstr>implementation</vt:lpstr>
      <vt:lpstr>implementation</vt:lpstr>
      <vt:lpstr>implementation</vt:lpstr>
      <vt:lpstr>implementation</vt:lpstr>
      <vt:lpstr>implementation</vt:lpstr>
      <vt:lpstr>Connecting Redis with golang</vt:lpstr>
      <vt:lpstr>Connecting Redis with golang</vt:lpstr>
      <vt:lpstr>https://www.loom.com/share/a6ec1496e4f14bf99b39bcec5b1cc8f1?sid=f0c51beb-55c7-4f29-bafa-0ca81d66d6ca#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118</cp:revision>
  <dcterms:created xsi:type="dcterms:W3CDTF">2024-12-20T02:55:23Z</dcterms:created>
  <dcterms:modified xsi:type="dcterms:W3CDTF">2024-12-20T04:58:45Z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